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Вклад в работу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Лера</c:v>
                </c:pt>
                <c:pt idx="1">
                  <c:v>Рустам</c:v>
                </c:pt>
                <c:pt idx="2">
                  <c:v>Марат</c:v>
                </c:pt>
                <c:pt idx="3">
                  <c:v>Света</c:v>
                </c:pt>
                <c:pt idx="4">
                  <c:v>Тихон</c:v>
                </c:pt>
                <c:pt idx="5">
                  <c:v>Артем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5</c:v>
                </c:pt>
                <c:pt idx="1">
                  <c:v>15</c:v>
                </c:pt>
                <c:pt idx="2">
                  <c:v>30</c:v>
                </c:pt>
                <c:pt idx="3">
                  <c:v>30</c:v>
                </c:pt>
                <c:pt idx="4">
                  <c:v>10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3-4703-95EF-0744C6F33F4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6DC6F-6A22-9657-E08F-152D2296A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BEAE45-2567-E2BE-5CC6-F54335311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7C432-077C-B3D2-E676-58EB8206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0B6AA7-9804-8465-300B-0CF27AC5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03BAB-3C1C-DE03-1848-706FC51B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5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A1F34-4E2A-B285-9054-FA87BAED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5787C6-D7EF-E6E5-B262-843F9EB48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8CA952-08E0-A154-2F63-9D3834C5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5AD198-EA12-1093-B179-C5C4460C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155F71-5BB1-9AEB-9AD3-4B089B55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38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30FD98-89FE-B815-0DEC-F85E38549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34F3CF-6171-7FCD-6AC4-BCC5FE46F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B7CAC1-579A-A4DB-ED30-627EBB83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CD22E9-58FF-7742-E3E6-CD7D7382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5C448-DDC6-D33E-1437-87884A01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58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7B16B-B362-C123-BAF8-0173D912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BA1626-C7F9-D045-4EF8-6A122F85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962B1A-C488-43F0-9EE7-FE27CA27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A001F4-2FE2-4D70-DEE6-911BF017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5A5981-FC75-A622-1412-5EA23623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6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13A4E-CB89-F11A-B290-CDF109B4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7BFCFB-2C78-DC79-B137-A4654B51D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9C8CF8-EE67-A457-DA00-0A18FC8E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8EC918-9F8A-754E-73B6-662F1B02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6F64BD-100F-ECBF-B402-58D240FC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9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C8DF-7FF1-E064-61E5-4D739239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3CBDB5-E395-7032-6581-1BDA6003B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A163BA-722A-8020-FA3F-334897E18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447C27-5962-9C55-10C7-56C1EE1D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8C6984-92D7-5EF5-5D9B-189EFB1DB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ED2E61-EC3F-50BC-CA6F-F569A04C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56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E4879-CD80-60A8-3037-CB2FFB2C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CBFF54-A499-DE4E-FF4D-4A5537767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A2F84E-8095-2CD4-22DE-C18637332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6FEA7D-EA8D-3002-7D2A-84442F6AD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F5A4D3-9446-5E7E-648C-767E97A8D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8D78D5-4438-AC6B-6889-83BF5695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9CFBD6-4EF5-0DAD-0A85-32A0E21E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A57D58-94BF-AD36-C9F9-33A8883D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64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B8729-F895-029C-6440-B480EF15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82AAD4-C3A6-E71B-E749-5EADB9C8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D11D5A-0AD8-79B6-D162-04726257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1CCB1-24D7-1565-6BBB-B110EE8A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9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BCE697-A332-E8A3-FB1E-E7E00057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DB1796-B1FB-5976-5428-3C728794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A4A1E5-2240-170D-0B7E-03BA263B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91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25C49-48E4-2F28-70FE-7FBB845A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274449-4B71-F95C-88AA-25493E37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C95007-5009-30E3-ED4C-CAFF55405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0EE5D1-F8F8-C5E2-56F5-16428BD2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61EB62-78CE-4B8D-5417-EB6B2EE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A55CBB-8EEE-2989-5FCE-AC988C18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94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C97437-561F-2C1B-D3FA-E448DD6BD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B738CB-719B-E312-9AF9-12B921619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D9C817-513B-4FC8-860D-B9ADB7B8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CBE44C-1BFE-324B-CD49-1B02C930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DCAC99-773E-0BF4-2DE9-286B3FAD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9054D7-D8A9-248A-E79E-CF4A018E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95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B736F-4166-30F3-10AE-AE7A5B4C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2FFD22-1526-2302-F763-C9FEBB28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2E1F60-15F9-A9A7-8EFE-F76F39AB8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8E029-A3D4-483F-8AE7-3A352938397E}" type="datetimeFigureOut">
              <a:rPr lang="ru-RU" smtClean="0"/>
              <a:t>21.12.2023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E1A0B5-A4E9-B35A-8D53-CD08CC8F0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3FF296-AF94-8FF9-7883-6884F1BFB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832BF-70F5-435F-83CD-968ED7CA6F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0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4119DA-AAF1-B18E-D759-E4A15D984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Способ </a:t>
            </a:r>
            <a:r>
              <a:rPr lang="ru-RU" dirty="0" err="1"/>
              <a:t>обхххххххода</a:t>
            </a:r>
            <a:r>
              <a:rPr lang="ru-RU" dirty="0"/>
              <a:t> </a:t>
            </a:r>
            <a:r>
              <a:rPr lang="ru-RU" dirty="0" err="1"/>
              <a:t>граФОВ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C430D9-E637-E5DD-1573-F27DB0C6A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ВВЕДЕНИЕ</a:t>
            </a:r>
          </a:p>
          <a:p>
            <a:endParaRPr lang="ru-RU" dirty="0"/>
          </a:p>
          <a:p>
            <a:r>
              <a:rPr lang="ru-RU" dirty="0"/>
              <a:t>САЛАХОВ МАРАТ</a:t>
            </a:r>
          </a:p>
          <a:p>
            <a:r>
              <a:rPr lang="ru-RU" dirty="0"/>
              <a:t>СЫРОМЯТНИКОВ ТИХХХХХОН</a:t>
            </a:r>
          </a:p>
          <a:p>
            <a:r>
              <a:rPr lang="ru-RU" dirty="0"/>
              <a:t>МАРТЬЯНОВА СВЕТЛАНА</a:t>
            </a:r>
          </a:p>
        </p:txBody>
      </p:sp>
    </p:spTree>
    <p:extLst>
      <p:ext uri="{BB962C8B-B14F-4D97-AF65-F5344CB8AC3E}">
        <p14:creationId xmlns:p14="http://schemas.microsoft.com/office/powerpoint/2010/main" val="8342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512-4BC7-1821-4180-B48C6DCA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B20667-FE1F-5BA8-6CDC-9FFC1F4EB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САЛАХОВ МАРАТ</a:t>
            </a:r>
          </a:p>
          <a:p>
            <a:r>
              <a:rPr lang="ru-RU" dirty="0"/>
              <a:t>СЫРОМЯТНИКОВ ТИХХХХХОН</a:t>
            </a:r>
          </a:p>
          <a:p>
            <a:r>
              <a:rPr lang="ru-RU" dirty="0"/>
              <a:t>МАРТЬЯНОВА СВЕТЛАНА</a:t>
            </a:r>
          </a:p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AEB8C9-4F7E-E59F-68E7-DB569CFE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92" y="1825625"/>
            <a:ext cx="3220679" cy="4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1FFFE1-CB37-0586-9C7E-CCD883B6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44" y="2166784"/>
            <a:ext cx="1893324" cy="25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верх-вниз 3">
            <a:extLst>
              <a:ext uri="{FF2B5EF4-FFF2-40B4-BE49-F238E27FC236}">
                <a16:creationId xmlns:a16="http://schemas.microsoft.com/office/drawing/2014/main" id="{9106DDB3-4005-A5C0-F0B4-BC25324BB6A8}"/>
              </a:ext>
            </a:extLst>
          </p:cNvPr>
          <p:cNvSpPr/>
          <p:nvPr/>
        </p:nvSpPr>
        <p:spPr>
          <a:xfrm rot="5400000">
            <a:off x="9218356" y="2716956"/>
            <a:ext cx="737419" cy="183125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59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B8502-C3EF-C086-F9C0-2862BB28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НАША РАБОТА ЛИШЕНА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4DD1E-BD08-D50C-662C-4F41E62B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СМЫСЛА</a:t>
            </a:r>
          </a:p>
          <a:p>
            <a:r>
              <a:rPr lang="ru-RU" dirty="0"/>
              <a:t>ЗАВЕРШЕННОСТИ</a:t>
            </a:r>
          </a:p>
          <a:p>
            <a:r>
              <a:rPr lang="ru-RU" dirty="0"/>
              <a:t>ИСКЛЮЧИТЕЛЬНОСТИ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B06588-5479-4AD2-26BE-550463CE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0" y="1929580"/>
            <a:ext cx="6499123" cy="32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76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AC02A-F967-BD46-1DC5-4C1028E3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32D160-35A8-6536-5581-3D8E11B5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16B504-62E5-8FAB-65CC-8DCB7C09D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1EC64D-7282-BFB6-FDC1-B9EE6594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097"/>
            <a:ext cx="6927134" cy="38663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8DFFA5-FC40-458C-0ED4-38D9294E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33" y="2485948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05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352EF-3FA7-F88E-6432-1188A18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 вклад в работу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9C88AC4A-296D-3341-9700-9465D7908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5603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983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7A79A-37F3-E103-28C4-93620E05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CBF949-37FE-1C71-EAB2-322D7F0B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«Топологическая сортировка»</a:t>
            </a:r>
          </a:p>
          <a:p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4080134-4C15-30F4-D478-BEEA63E0E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91" y="1182483"/>
            <a:ext cx="6833419" cy="512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1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AA07C-1587-FADF-87DF-F752C6D8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Обход в глубину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09A91F-A04E-7541-76F8-71F39BCA3E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" y="1825625"/>
            <a:ext cx="11857703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0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310F8-9696-47B1-8DE4-F5D9E14D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Спасиьо</a:t>
            </a:r>
            <a:r>
              <a:rPr lang="ru-RU" dirty="0"/>
              <a:t> за </a:t>
            </a:r>
            <a:r>
              <a:rPr lang="ru-RU" dirty="0" err="1"/>
              <a:t>внимвни</a:t>
            </a:r>
            <a:r>
              <a:rPr lang="ru-RU" dirty="0"/>
              <a:t>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16E6F3-EB36-CEE2-6094-80348DFD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Текст слайда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4327EB-BC84-058C-F2AE-3D24D4D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400299"/>
            <a:ext cx="6995242" cy="41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654967-2CE8-90AE-6D87-83C4E555E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049" y="3794624"/>
            <a:ext cx="4976291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349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Способ обхххххххода граФОВ</vt:lpstr>
      <vt:lpstr>СОСТАВ КОМАНДЫ</vt:lpstr>
      <vt:lpstr>НАША РАБОТА ЛИШЕНА</vt:lpstr>
      <vt:lpstr>Презентация PowerPoint</vt:lpstr>
      <vt:lpstr>Наш вклад в работу</vt:lpstr>
      <vt:lpstr>Заголовок слайда</vt:lpstr>
      <vt:lpstr>Обход в глубину</vt:lpstr>
      <vt:lpstr>Спасиьо за внимвни!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Способ обхххххххода граФОВ</dc:title>
  <dc:creator>FrayZZ [016]</dc:creator>
  <cp:lastModifiedBy>FrayZZ [016]</cp:lastModifiedBy>
  <cp:revision>3</cp:revision>
  <dcterms:created xsi:type="dcterms:W3CDTF">2023-12-21T08:20:47Z</dcterms:created>
  <dcterms:modified xsi:type="dcterms:W3CDTF">2023-12-21T08:36:51Z</dcterms:modified>
</cp:coreProperties>
</file>